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362" r:id="rId2"/>
    <p:sldId id="363" r:id="rId3"/>
    <p:sldId id="364" r:id="rId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CCFFCC"/>
    <a:srgbClr val="FF9999"/>
    <a:srgbClr val="FFABAB"/>
    <a:srgbClr val="FFC5C5"/>
    <a:srgbClr val="4F81BD"/>
    <a:srgbClr val="EBF1DE"/>
    <a:srgbClr val="EEEC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539" autoAdjust="0"/>
  </p:normalViewPr>
  <p:slideViewPr>
    <p:cSldViewPr snapToGrid="0">
      <p:cViewPr varScale="1">
        <p:scale>
          <a:sx n="80" d="100"/>
          <a:sy n="80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86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2"/>
            <a:ext cx="2949787" cy="4986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D2DADEF3-011D-4586-BFEF-EFA7D98C1A0C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206E749-A692-4F0E-9244-2ED555884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3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31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1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86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0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50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8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82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89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57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3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481476" y="1391610"/>
            <a:ext cx="3592323" cy="1492417"/>
            <a:chOff x="5481476" y="1629735"/>
            <a:chExt cx="3592323" cy="149241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5986" r="8775" b="14992"/>
            <a:stretch/>
          </p:blipFill>
          <p:spPr>
            <a:xfrm>
              <a:off x="8100022" y="1629735"/>
              <a:ext cx="973777" cy="972000"/>
            </a:xfrm>
            <a:prstGeom prst="ellipse">
              <a:avLst/>
            </a:prstGeom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5481476" y="2373654"/>
              <a:ext cx="2465940" cy="748498"/>
              <a:chOff x="5312222" y="2190805"/>
              <a:chExt cx="2465940" cy="748498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5312222" y="2292972"/>
                <a:ext cx="9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既読２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6177063" y="2190805"/>
                <a:ext cx="1601099" cy="748498"/>
                <a:chOff x="6260931" y="332994"/>
                <a:chExt cx="1601099" cy="748498"/>
              </a:xfrm>
            </p:grpSpPr>
            <p:sp>
              <p:nvSpPr>
                <p:cNvPr id="42" name="月 41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1" name="角丸四角形 40"/>
                <p:cNvSpPr/>
                <p:nvPr/>
              </p:nvSpPr>
              <p:spPr>
                <a:xfrm>
                  <a:off x="6260931" y="332994"/>
                  <a:ext cx="1492799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それ</a:t>
                  </a: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な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9" name="グループ化 8"/>
          <p:cNvGrpSpPr/>
          <p:nvPr/>
        </p:nvGrpSpPr>
        <p:grpSpPr>
          <a:xfrm>
            <a:off x="162560" y="2500837"/>
            <a:ext cx="7937462" cy="1283728"/>
            <a:chOff x="162560" y="3672412"/>
            <a:chExt cx="7937462" cy="128372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19901" t="-1" r="23201" b="65801"/>
            <a:stretch/>
          </p:blipFill>
          <p:spPr>
            <a:xfrm>
              <a:off x="162560" y="3672412"/>
              <a:ext cx="959355" cy="972000"/>
            </a:xfrm>
            <a:prstGeom prst="ellipse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1201906" y="4207642"/>
              <a:ext cx="6898116" cy="748498"/>
              <a:chOff x="1141359" y="4137035"/>
              <a:chExt cx="6898116" cy="748498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7139475" y="4516201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21:52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59" name="グループ化 58"/>
              <p:cNvGrpSpPr/>
              <p:nvPr/>
            </p:nvGrpSpPr>
            <p:grpSpPr>
              <a:xfrm>
                <a:off x="1141359" y="4137035"/>
                <a:ext cx="6048852" cy="748498"/>
                <a:chOff x="1141359" y="4033199"/>
                <a:chExt cx="6048852" cy="748498"/>
              </a:xfrm>
            </p:grpSpPr>
            <p:sp>
              <p:nvSpPr>
                <p:cNvPr id="47" name="月 46"/>
                <p:cNvSpPr/>
                <p:nvPr/>
              </p:nvSpPr>
              <p:spPr>
                <a:xfrm rot="5400000" flipH="1">
                  <a:off x="1301260" y="3873299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8" name="角丸四角形 47"/>
                <p:cNvSpPr/>
                <p:nvPr/>
              </p:nvSpPr>
              <p:spPr>
                <a:xfrm flipH="1">
                  <a:off x="1249657" y="4033199"/>
                  <a:ext cx="5940554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あ、わり、俺パス　コロナやっぱりこえ</a:t>
                  </a:r>
                  <a:r>
                    <a:rPr kumimoji="1" lang="ja-JP" altLang="en-US" sz="2400" dirty="0" err="1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ーし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10" name="グループ化 9"/>
          <p:cNvGrpSpPr/>
          <p:nvPr/>
        </p:nvGrpSpPr>
        <p:grpSpPr>
          <a:xfrm>
            <a:off x="4501317" y="26842"/>
            <a:ext cx="4572481" cy="1251797"/>
            <a:chOff x="4501317" y="36367"/>
            <a:chExt cx="4572481" cy="1251797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4501317" y="539666"/>
              <a:ext cx="3446099" cy="748498"/>
              <a:chOff x="4415931" y="609116"/>
              <a:chExt cx="3446099" cy="748498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4415931" y="711283"/>
                <a:ext cx="9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既読２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21:45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7" name="グループ化 6"/>
              <p:cNvGrpSpPr/>
              <p:nvPr/>
            </p:nvGrpSpPr>
            <p:grpSpPr>
              <a:xfrm>
                <a:off x="5321500" y="609116"/>
                <a:ext cx="2540530" cy="748498"/>
                <a:chOff x="5321500" y="332994"/>
                <a:chExt cx="2540530" cy="748498"/>
              </a:xfrm>
            </p:grpSpPr>
            <p:sp>
              <p:nvSpPr>
                <p:cNvPr id="4" name="角丸四角形 3"/>
                <p:cNvSpPr/>
                <p:nvPr/>
              </p:nvSpPr>
              <p:spPr>
                <a:xfrm>
                  <a:off x="5321500" y="332994"/>
                  <a:ext cx="2432229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コロナだるいね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" name="月 2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pic>
          <p:nvPicPr>
            <p:cNvPr id="72" name="図 71"/>
            <p:cNvPicPr>
              <a:picLocks noChangeAspect="1"/>
            </p:cNvPicPr>
            <p:nvPr/>
          </p:nvPicPr>
          <p:blipFill rotWithShape="1">
            <a:blip r:embed="rId2"/>
            <a:srcRect l="5986" r="8775" b="14992"/>
            <a:stretch/>
          </p:blipFill>
          <p:spPr>
            <a:xfrm>
              <a:off x="8100021" y="36367"/>
              <a:ext cx="973777" cy="972000"/>
            </a:xfrm>
            <a:prstGeom prst="ellipse">
              <a:avLst/>
            </a:prstGeom>
          </p:spPr>
        </p:pic>
      </p:grpSp>
      <p:grpSp>
        <p:nvGrpSpPr>
          <p:cNvPr id="30" name="グループ化 29"/>
          <p:cNvGrpSpPr/>
          <p:nvPr/>
        </p:nvGrpSpPr>
        <p:grpSpPr>
          <a:xfrm>
            <a:off x="121604" y="985475"/>
            <a:ext cx="6985004" cy="1124433"/>
            <a:chOff x="121604" y="1080725"/>
            <a:chExt cx="6985004" cy="1124433"/>
          </a:xfrm>
        </p:grpSpPr>
        <p:pic>
          <p:nvPicPr>
            <p:cNvPr id="31" name="図 30"/>
            <p:cNvPicPr>
              <a:picLocks/>
            </p:cNvPicPr>
            <p:nvPr/>
          </p:nvPicPr>
          <p:blipFill rotWithShape="1">
            <a:blip r:embed="rId4"/>
            <a:srcRect l="18931" t="5700" r="18931" b="20635"/>
            <a:stretch/>
          </p:blipFill>
          <p:spPr>
            <a:xfrm>
              <a:off x="121604" y="1080725"/>
              <a:ext cx="972000" cy="972000"/>
            </a:xfrm>
            <a:prstGeom prst="ellipse">
              <a:avLst/>
            </a:prstGeom>
          </p:spPr>
        </p:pic>
        <p:grpSp>
          <p:nvGrpSpPr>
            <p:cNvPr id="32" name="グループ化 31"/>
            <p:cNvGrpSpPr/>
            <p:nvPr/>
          </p:nvGrpSpPr>
          <p:grpSpPr>
            <a:xfrm>
              <a:off x="1201906" y="1456660"/>
              <a:ext cx="5904702" cy="748498"/>
              <a:chOff x="1141905" y="1435350"/>
              <a:chExt cx="5904702" cy="748498"/>
            </a:xfrm>
          </p:grpSpPr>
          <p:sp>
            <p:nvSpPr>
              <p:cNvPr id="33" name="テキスト ボックス 32"/>
              <p:cNvSpPr txBox="1"/>
              <p:nvPr/>
            </p:nvSpPr>
            <p:spPr>
              <a:xfrm>
                <a:off x="6146607" y="1814516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21:48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 flipH="1">
                <a:off x="1141905" y="1435350"/>
                <a:ext cx="4962920" cy="748498"/>
                <a:chOff x="2899110" y="332994"/>
                <a:chExt cx="4962920" cy="748498"/>
              </a:xfrm>
            </p:grpSpPr>
            <p:sp>
              <p:nvSpPr>
                <p:cNvPr id="38" name="月 37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9" name="角丸四角形 38"/>
                <p:cNvSpPr/>
                <p:nvPr/>
              </p:nvSpPr>
              <p:spPr>
                <a:xfrm>
                  <a:off x="2899110" y="332994"/>
                  <a:ext cx="4854624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集まっちゃう？言う</a:t>
                  </a:r>
                  <a:r>
                    <a:rPr kumimoji="1" lang="ja-JP" altLang="en-US" sz="2400" dirty="0" err="1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ていけるっしょ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865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21604" y="985475"/>
            <a:ext cx="6985004" cy="1124433"/>
            <a:chOff x="121604" y="1080725"/>
            <a:chExt cx="6985004" cy="1124433"/>
          </a:xfrm>
        </p:grpSpPr>
        <p:pic>
          <p:nvPicPr>
            <p:cNvPr id="2" name="図 1"/>
            <p:cNvPicPr>
              <a:picLocks/>
            </p:cNvPicPr>
            <p:nvPr/>
          </p:nvPicPr>
          <p:blipFill rotWithShape="1">
            <a:blip r:embed="rId2"/>
            <a:srcRect l="18931" t="5700" r="18931" b="20635"/>
            <a:stretch/>
          </p:blipFill>
          <p:spPr>
            <a:xfrm>
              <a:off x="121604" y="1080725"/>
              <a:ext cx="972000" cy="972000"/>
            </a:xfrm>
            <a:prstGeom prst="ellipse">
              <a:avLst/>
            </a:prstGeom>
          </p:spPr>
        </p:pic>
        <p:grpSp>
          <p:nvGrpSpPr>
            <p:cNvPr id="65" name="グループ化 64"/>
            <p:cNvGrpSpPr/>
            <p:nvPr/>
          </p:nvGrpSpPr>
          <p:grpSpPr>
            <a:xfrm>
              <a:off x="1201906" y="1456660"/>
              <a:ext cx="5904702" cy="748498"/>
              <a:chOff x="1141905" y="1435350"/>
              <a:chExt cx="5904702" cy="748498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6146607" y="1814516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21:48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34" name="グループ化 33"/>
              <p:cNvGrpSpPr/>
              <p:nvPr/>
            </p:nvGrpSpPr>
            <p:grpSpPr>
              <a:xfrm flipH="1">
                <a:off x="1141905" y="1435350"/>
                <a:ext cx="4962920" cy="748498"/>
                <a:chOff x="2899110" y="332994"/>
                <a:chExt cx="4962920" cy="748498"/>
              </a:xfrm>
            </p:grpSpPr>
            <p:sp>
              <p:nvSpPr>
                <p:cNvPr id="36" name="月 35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5" name="角丸四角形 34"/>
                <p:cNvSpPr/>
                <p:nvPr/>
              </p:nvSpPr>
              <p:spPr>
                <a:xfrm>
                  <a:off x="2899110" y="332994"/>
                  <a:ext cx="4854624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集まっちゃう？言う</a:t>
                  </a:r>
                  <a:r>
                    <a:rPr kumimoji="1" lang="ja-JP" altLang="en-US" sz="2400" dirty="0" err="1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ていけるっしょ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11" name="グループ化 10"/>
          <p:cNvGrpSpPr/>
          <p:nvPr/>
        </p:nvGrpSpPr>
        <p:grpSpPr>
          <a:xfrm>
            <a:off x="5481476" y="1391610"/>
            <a:ext cx="3592323" cy="1492417"/>
            <a:chOff x="5481476" y="1629735"/>
            <a:chExt cx="3592323" cy="149241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l="5986" r="8775" b="14992"/>
            <a:stretch/>
          </p:blipFill>
          <p:spPr>
            <a:xfrm>
              <a:off x="8100022" y="1629735"/>
              <a:ext cx="973777" cy="972000"/>
            </a:xfrm>
            <a:prstGeom prst="ellipse">
              <a:avLst/>
            </a:prstGeom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5481476" y="2373654"/>
              <a:ext cx="2465940" cy="748498"/>
              <a:chOff x="5312222" y="2190805"/>
              <a:chExt cx="2465940" cy="748498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5312222" y="2292972"/>
                <a:ext cx="9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既読２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6177063" y="2190805"/>
                <a:ext cx="1601099" cy="748498"/>
                <a:chOff x="6260931" y="332994"/>
                <a:chExt cx="1601099" cy="748498"/>
              </a:xfrm>
            </p:grpSpPr>
            <p:sp>
              <p:nvSpPr>
                <p:cNvPr id="42" name="月 41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1" name="角丸四角形 40"/>
                <p:cNvSpPr/>
                <p:nvPr/>
              </p:nvSpPr>
              <p:spPr>
                <a:xfrm>
                  <a:off x="6260931" y="332994"/>
                  <a:ext cx="1492799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それ</a:t>
                  </a: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な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9" name="グループ化 8"/>
          <p:cNvGrpSpPr/>
          <p:nvPr/>
        </p:nvGrpSpPr>
        <p:grpSpPr>
          <a:xfrm>
            <a:off x="162560" y="2500837"/>
            <a:ext cx="7937462" cy="1283728"/>
            <a:chOff x="162560" y="3672412"/>
            <a:chExt cx="7937462" cy="128372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l="19901" t="-1" r="23201" b="65801"/>
            <a:stretch/>
          </p:blipFill>
          <p:spPr>
            <a:xfrm>
              <a:off x="162560" y="3672412"/>
              <a:ext cx="959355" cy="972000"/>
            </a:xfrm>
            <a:prstGeom prst="ellipse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1201906" y="4207642"/>
              <a:ext cx="6898116" cy="748498"/>
              <a:chOff x="1141359" y="4137035"/>
              <a:chExt cx="6898116" cy="748498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7139475" y="4516201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21:52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59" name="グループ化 58"/>
              <p:cNvGrpSpPr/>
              <p:nvPr/>
            </p:nvGrpSpPr>
            <p:grpSpPr>
              <a:xfrm>
                <a:off x="1141359" y="4137035"/>
                <a:ext cx="6048852" cy="748498"/>
                <a:chOff x="1141359" y="4033199"/>
                <a:chExt cx="6048852" cy="748498"/>
              </a:xfrm>
            </p:grpSpPr>
            <p:sp>
              <p:nvSpPr>
                <p:cNvPr id="47" name="月 46"/>
                <p:cNvSpPr/>
                <p:nvPr/>
              </p:nvSpPr>
              <p:spPr>
                <a:xfrm rot="5400000" flipH="1">
                  <a:off x="1301260" y="3873299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8" name="角丸四角形 47"/>
                <p:cNvSpPr/>
                <p:nvPr/>
              </p:nvSpPr>
              <p:spPr>
                <a:xfrm flipH="1">
                  <a:off x="1249657" y="4033199"/>
                  <a:ext cx="5940554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あ、わり、俺パス　コロナやっぱりこえ</a:t>
                  </a:r>
                  <a:r>
                    <a:rPr kumimoji="1" lang="ja-JP" altLang="en-US" sz="2400" dirty="0" err="1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ーし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12" name="グループ化 11"/>
          <p:cNvGrpSpPr/>
          <p:nvPr/>
        </p:nvGrpSpPr>
        <p:grpSpPr>
          <a:xfrm>
            <a:off x="149915" y="5856060"/>
            <a:ext cx="3376019" cy="972000"/>
            <a:chOff x="149915" y="5856060"/>
            <a:chExt cx="3376019" cy="972000"/>
          </a:xfrm>
        </p:grpSpPr>
        <p:pic>
          <p:nvPicPr>
            <p:cNvPr id="39" name="図 38"/>
            <p:cNvPicPr>
              <a:picLocks/>
            </p:cNvPicPr>
            <p:nvPr/>
          </p:nvPicPr>
          <p:blipFill rotWithShape="1">
            <a:blip r:embed="rId2"/>
            <a:srcRect l="18931" t="5700" r="18931" b="20635"/>
            <a:stretch/>
          </p:blipFill>
          <p:spPr>
            <a:xfrm>
              <a:off x="149915" y="5856060"/>
              <a:ext cx="972000" cy="972000"/>
            </a:xfrm>
            <a:prstGeom prst="ellipse">
              <a:avLst/>
            </a:prstGeom>
          </p:spPr>
        </p:pic>
        <p:grpSp>
          <p:nvGrpSpPr>
            <p:cNvPr id="61" name="グループ化 60"/>
            <p:cNvGrpSpPr/>
            <p:nvPr/>
          </p:nvGrpSpPr>
          <p:grpSpPr>
            <a:xfrm>
              <a:off x="1343946" y="6079562"/>
              <a:ext cx="2181988" cy="748498"/>
              <a:chOff x="1132456" y="5126376"/>
              <a:chExt cx="2181988" cy="748498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2414444" y="5505542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21:57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49" name="グループ化 48"/>
              <p:cNvGrpSpPr/>
              <p:nvPr/>
            </p:nvGrpSpPr>
            <p:grpSpPr>
              <a:xfrm flipH="1">
                <a:off x="1132456" y="5126376"/>
                <a:ext cx="1310763" cy="748498"/>
                <a:chOff x="6551267" y="332994"/>
                <a:chExt cx="1310763" cy="748498"/>
              </a:xfrm>
            </p:grpSpPr>
            <p:sp>
              <p:nvSpPr>
                <p:cNvPr id="50" name="月 49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1" name="角丸四角形 50"/>
                <p:cNvSpPr/>
                <p:nvPr/>
              </p:nvSpPr>
              <p:spPr>
                <a:xfrm>
                  <a:off x="6551267" y="332994"/>
                  <a:ext cx="1202467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 err="1">
                      <a:solidFill>
                        <a:prstClr val="black"/>
                      </a:solidFill>
                      <a:latin typeface="Calibri"/>
                      <a:ea typeface="ＭＳ Ｐゴシック" panose="020B0600070205080204" pitchFamily="50" charset="-128"/>
                    </a:rPr>
                    <a:t>りょ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グループ化 12"/>
          <p:cNvGrpSpPr/>
          <p:nvPr/>
        </p:nvGrpSpPr>
        <p:grpSpPr>
          <a:xfrm>
            <a:off x="2138821" y="4760044"/>
            <a:ext cx="6916766" cy="1135344"/>
            <a:chOff x="2138821" y="4760044"/>
            <a:chExt cx="6916766" cy="1135344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2138821" y="5107562"/>
              <a:ext cx="5838091" cy="787826"/>
              <a:chOff x="1969604" y="6111078"/>
              <a:chExt cx="5838091" cy="787826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1969604" y="6252573"/>
                <a:ext cx="9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既読２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21:56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55" name="グループ化 54"/>
              <p:cNvGrpSpPr/>
              <p:nvPr/>
            </p:nvGrpSpPr>
            <p:grpSpPr>
              <a:xfrm>
                <a:off x="2878782" y="6111078"/>
                <a:ext cx="4928913" cy="748498"/>
                <a:chOff x="2933117" y="332994"/>
                <a:chExt cx="4928913" cy="748498"/>
              </a:xfrm>
            </p:grpSpPr>
            <p:sp>
              <p:nvSpPr>
                <p:cNvPr id="56" name="月 55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7" name="角丸四角形 56"/>
                <p:cNvSpPr/>
                <p:nvPr/>
              </p:nvSpPr>
              <p:spPr>
                <a:xfrm>
                  <a:off x="2933117" y="332994"/>
                  <a:ext cx="4820613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変わり身はや</a:t>
                  </a: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w</a:t>
                  </a:r>
                  <a:r>
                    <a: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　おけ、リモ活で</a:t>
                  </a:r>
                </a:p>
              </p:txBody>
            </p:sp>
          </p:grpSp>
        </p:grpSp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3"/>
            <a:srcRect l="5986" r="8775" b="14992"/>
            <a:stretch/>
          </p:blipFill>
          <p:spPr>
            <a:xfrm>
              <a:off x="8081810" y="4760044"/>
              <a:ext cx="973777" cy="972000"/>
            </a:xfrm>
            <a:prstGeom prst="ellipse">
              <a:avLst/>
            </a:prstGeom>
          </p:spPr>
        </p:pic>
      </p:grpSp>
      <p:grpSp>
        <p:nvGrpSpPr>
          <p:cNvPr id="52" name="グループ化 51"/>
          <p:cNvGrpSpPr/>
          <p:nvPr/>
        </p:nvGrpSpPr>
        <p:grpSpPr>
          <a:xfrm>
            <a:off x="155349" y="3661881"/>
            <a:ext cx="8689979" cy="1124433"/>
            <a:chOff x="121604" y="1080725"/>
            <a:chExt cx="8689979" cy="1124433"/>
          </a:xfrm>
        </p:grpSpPr>
        <p:pic>
          <p:nvPicPr>
            <p:cNvPr id="53" name="図 52"/>
            <p:cNvPicPr>
              <a:picLocks/>
            </p:cNvPicPr>
            <p:nvPr/>
          </p:nvPicPr>
          <p:blipFill rotWithShape="1">
            <a:blip r:embed="rId2"/>
            <a:srcRect l="18931" t="5700" r="18931" b="20635"/>
            <a:stretch/>
          </p:blipFill>
          <p:spPr>
            <a:xfrm>
              <a:off x="121604" y="1080725"/>
              <a:ext cx="972000" cy="972000"/>
            </a:xfrm>
            <a:prstGeom prst="ellipse">
              <a:avLst/>
            </a:prstGeom>
          </p:spPr>
        </p:pic>
        <p:grpSp>
          <p:nvGrpSpPr>
            <p:cNvPr id="54" name="グループ化 53"/>
            <p:cNvGrpSpPr/>
            <p:nvPr/>
          </p:nvGrpSpPr>
          <p:grpSpPr>
            <a:xfrm>
              <a:off x="1201906" y="1456660"/>
              <a:ext cx="7609677" cy="748498"/>
              <a:chOff x="1141905" y="1435350"/>
              <a:chExt cx="7609677" cy="748498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7851582" y="1814516"/>
                <a:ext cx="90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21:54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68" name="グループ化 67"/>
              <p:cNvGrpSpPr/>
              <p:nvPr/>
            </p:nvGrpSpPr>
            <p:grpSpPr>
              <a:xfrm flipH="1">
                <a:off x="1141905" y="1435350"/>
                <a:ext cx="6737863" cy="748498"/>
                <a:chOff x="1124167" y="332994"/>
                <a:chExt cx="6737863" cy="748498"/>
              </a:xfrm>
            </p:grpSpPr>
            <p:sp>
              <p:nvSpPr>
                <p:cNvPr id="69" name="月 68"/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0" name="角丸四角形 69"/>
                <p:cNvSpPr/>
                <p:nvPr/>
              </p:nvSpPr>
              <p:spPr>
                <a:xfrm>
                  <a:off x="1124167" y="332994"/>
                  <a:ext cx="6629568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真面目か</a:t>
                  </a:r>
                  <a:r>
                    <a:rPr kumimoji="1" lang="en-US" altLang="ja-JP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w</a:t>
                  </a: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　でも否定できん　俺もやっぱパス</a:t>
                  </a:r>
                  <a:r>
                    <a:rPr kumimoji="1" lang="en-US" altLang="ja-JP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w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0F297A44-13EF-42B1-A8FA-C87A40E5DE84}"/>
              </a:ext>
            </a:extLst>
          </p:cNvPr>
          <p:cNvGrpSpPr/>
          <p:nvPr/>
        </p:nvGrpSpPr>
        <p:grpSpPr>
          <a:xfrm>
            <a:off x="4501317" y="26842"/>
            <a:ext cx="4572481" cy="1251797"/>
            <a:chOff x="4501317" y="36367"/>
            <a:chExt cx="4572481" cy="1251797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DDE0B2B7-FCD9-4BFD-8064-21F693DB1928}"/>
                </a:ext>
              </a:extLst>
            </p:cNvPr>
            <p:cNvGrpSpPr/>
            <p:nvPr/>
          </p:nvGrpSpPr>
          <p:grpSpPr>
            <a:xfrm>
              <a:off x="4501317" y="539666"/>
              <a:ext cx="3446099" cy="748498"/>
              <a:chOff x="4415931" y="609116"/>
              <a:chExt cx="3446099" cy="748498"/>
            </a:xfrm>
          </p:grpSpPr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7C601D0-78A7-4690-8C61-6ECBFE55D864}"/>
                  </a:ext>
                </a:extLst>
              </p:cNvPr>
              <p:cNvSpPr txBox="1"/>
              <p:nvPr/>
            </p:nvSpPr>
            <p:spPr>
              <a:xfrm>
                <a:off x="4415931" y="711283"/>
                <a:ext cx="9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既読２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21:45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373EC235-29B8-47BF-82AF-17463E0B3E2B}"/>
                  </a:ext>
                </a:extLst>
              </p:cNvPr>
              <p:cNvGrpSpPr/>
              <p:nvPr/>
            </p:nvGrpSpPr>
            <p:grpSpPr>
              <a:xfrm>
                <a:off x="5321500" y="609116"/>
                <a:ext cx="2540530" cy="748498"/>
                <a:chOff x="5321500" y="332994"/>
                <a:chExt cx="2540530" cy="748498"/>
              </a:xfrm>
            </p:grpSpPr>
            <p:sp>
              <p:nvSpPr>
                <p:cNvPr id="76" name="角丸四角形 3">
                  <a:extLst>
                    <a:ext uri="{FF2B5EF4-FFF2-40B4-BE49-F238E27FC236}">
                      <a16:creationId xmlns:a16="http://schemas.microsoft.com/office/drawing/2014/main" id="{AB095F1F-203C-4571-A136-A8DDFAD0C463}"/>
                    </a:ext>
                  </a:extLst>
                </p:cNvPr>
                <p:cNvSpPr/>
                <p:nvPr/>
              </p:nvSpPr>
              <p:spPr>
                <a:xfrm>
                  <a:off x="5321500" y="332994"/>
                  <a:ext cx="2432229" cy="7484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400" dirty="0">
                      <a:solidFill>
                        <a:prstClr val="black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コロナだるいね</a:t>
                  </a: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7" name="月 76">
                  <a:extLst>
                    <a:ext uri="{FF2B5EF4-FFF2-40B4-BE49-F238E27FC236}">
                      <a16:creationId xmlns:a16="http://schemas.microsoft.com/office/drawing/2014/main" id="{917689D6-6A08-43BD-BBC7-622305BB1309}"/>
                    </a:ext>
                  </a:extLst>
                </p:cNvPr>
                <p:cNvSpPr/>
                <p:nvPr/>
              </p:nvSpPr>
              <p:spPr>
                <a:xfrm rot="16200000">
                  <a:off x="7350112" y="173094"/>
                  <a:ext cx="352018" cy="671819"/>
                </a:xfrm>
                <a:prstGeom prst="moon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D0EFA427-8A96-4B1C-8BBC-1736D9207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86" r="8775" b="14992"/>
            <a:stretch/>
          </p:blipFill>
          <p:spPr>
            <a:xfrm>
              <a:off x="8100021" y="36367"/>
              <a:ext cx="973777" cy="972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8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2"/>
          <p:cNvSpPr txBox="1">
            <a:spLocks/>
          </p:cNvSpPr>
          <p:nvPr/>
        </p:nvSpPr>
        <p:spPr>
          <a:xfrm>
            <a:off x="292608" y="1898957"/>
            <a:ext cx="8851392" cy="9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46304" y="2819988"/>
            <a:ext cx="9177192" cy="3886233"/>
            <a:chOff x="146304" y="2819988"/>
            <a:chExt cx="9177192" cy="388623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5B93E71-638B-4187-A3E4-1E7365DD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20" y="5918952"/>
              <a:ext cx="671303" cy="664119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215559" y="6077676"/>
              <a:ext cx="11194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埼玉県</a:t>
              </a:r>
            </a:p>
          </p:txBody>
        </p:sp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7EDC24F-055F-42B9-81AD-A588AA82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413" y="5893371"/>
              <a:ext cx="632289" cy="72921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174698" y="6113045"/>
              <a:ext cx="1267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千葉県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9" name="図 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A1E8DA2-2246-498D-8F0E-33D6F640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176" y="5770221"/>
              <a:ext cx="1482655" cy="93600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504630" y="6113045"/>
              <a:ext cx="1218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東京都</a:t>
              </a:r>
            </a:p>
          </p:txBody>
        </p:sp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3CDB6C5-E3FA-4A2D-A6CB-241910CD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951" y="5932881"/>
              <a:ext cx="684000" cy="689700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7343430" y="6113045"/>
              <a:ext cx="198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神奈川県</a:t>
              </a:r>
            </a:p>
          </p:txBody>
        </p:sp>
        <p:sp>
          <p:nvSpPr>
            <p:cNvPr id="16" name="サブタイトル 2"/>
            <p:cNvSpPr txBox="1">
              <a:spLocks/>
            </p:cNvSpPr>
            <p:nvPr/>
          </p:nvSpPr>
          <p:spPr>
            <a:xfrm>
              <a:off x="146304" y="2819988"/>
              <a:ext cx="8851392" cy="2802973"/>
            </a:xfrm>
            <a:prstGeom prst="rect">
              <a:avLst/>
            </a:prstGeom>
            <a:solidFill>
              <a:srgbClr val="00B050"/>
            </a:solidFill>
            <a:ln w="381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ja-JP" alt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今は、</a:t>
              </a:r>
              <a:r>
                <a:rPr kumimoji="1" lang="en-US" altLang="ja-JP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#</a:t>
              </a:r>
              <a:r>
                <a:rPr kumimoji="1" lang="ja-JP" alt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リモ活</a:t>
              </a:r>
              <a:endPara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8" name="サブタイトル 2"/>
          <p:cNvSpPr txBox="1">
            <a:spLocks/>
          </p:cNvSpPr>
          <p:nvPr/>
        </p:nvSpPr>
        <p:spPr>
          <a:xfrm>
            <a:off x="77724" y="1158611"/>
            <a:ext cx="9006840" cy="7307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集まりたい、会いたいけど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721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１都３県緊急事態措置実施中 </a:t>
            </a:r>
            <a:endParaRPr kumimoji="1" lang="ja-JP" altLang="en-US" b="1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0807" y="2000723"/>
            <a:ext cx="6061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感染しない、させないように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3" grpId="0"/>
    </p:bldLst>
  </p:timing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6271</TotalTime>
  <Words>112</Words>
  <Application>Microsoft Office PowerPoint</Application>
  <PresentationFormat>画面に合わせる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HGP明朝E</vt:lpstr>
      <vt:lpstr>Meiryo UI</vt:lpstr>
      <vt:lpstr>ＭＳ Ｐゴシック</vt:lpstr>
      <vt:lpstr>游ゴシック</vt:lpstr>
      <vt:lpstr>Arial</vt:lpstr>
      <vt:lpstr>Calibri</vt:lpstr>
      <vt:lpstr>2_Office テーマ</vt:lpstr>
      <vt:lpstr>PowerPoint プレゼンテーション</vt:lpstr>
      <vt:lpstr>PowerPoint プレゼンテーション</vt:lpstr>
      <vt:lpstr>１都３県緊急事態措置実施中 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
</cp:lastModifiedBy>
  <cp:revision>970</cp:revision>
  <cp:lastPrinted>2021-02-03T11:51:51Z</cp:lastPrinted>
  <dcterms:created xsi:type="dcterms:W3CDTF">2020-05-06T00:04:38Z</dcterms:created>
  <dcterms:modified xsi:type="dcterms:W3CDTF">2021-02-04T03:39:09Z</dcterms:modified>
</cp:coreProperties>
</file>